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79300" cy="9134475" type="ledger"/>
  <p:notesSz cx="6858000" cy="9144000"/>
  <p:defaultTextStyle>
    <a:defPPr>
      <a:defRPr lang="es-MX"/>
    </a:defPPr>
    <a:lvl1pPr marL="0" algn="l" defTabSz="136401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2005" algn="l" defTabSz="136401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64010" algn="l" defTabSz="136401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46016" algn="l" defTabSz="136401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28021" algn="l" defTabSz="136401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10026" algn="l" defTabSz="136401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92031" algn="l" defTabSz="136401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74037" algn="l" defTabSz="136401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56042" algn="l" defTabSz="136401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272" y="-101"/>
      </p:cViewPr>
      <p:guideLst>
        <p:guide orient="horz" pos="2877"/>
        <p:guide pos="38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3448" y="2837609"/>
            <a:ext cx="10352405" cy="195799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6895" y="5176202"/>
            <a:ext cx="8525510" cy="23343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82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64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46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28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1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92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74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56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5648-B8AD-4554-AF1E-65B6AF61E481}" type="datetimeFigureOut">
              <a:rPr lang="es-MX" smtClean="0"/>
              <a:t>16/08/2016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A0FFE-093D-4ACC-8A0A-4CCE751486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9656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5648-B8AD-4554-AF1E-65B6AF61E481}" type="datetimeFigureOut">
              <a:rPr lang="es-MX" smtClean="0"/>
              <a:t>16/08/2016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A0FFE-093D-4ACC-8A0A-4CCE751486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6057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29992" y="365803"/>
            <a:ext cx="2740343" cy="779390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8965" y="365803"/>
            <a:ext cx="8018039" cy="77939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5648-B8AD-4554-AF1E-65B6AF61E481}" type="datetimeFigureOut">
              <a:rPr lang="es-MX" smtClean="0"/>
              <a:t>16/08/2016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A0FFE-093D-4ACC-8A0A-4CCE751486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4952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5648-B8AD-4554-AF1E-65B6AF61E481}" type="datetimeFigureOut">
              <a:rPr lang="es-MX" smtClean="0"/>
              <a:t>16/08/2016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A0FFE-093D-4ACC-8A0A-4CCE751486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4580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2081" y="5869748"/>
            <a:ext cx="10352405" cy="1814208"/>
          </a:xfrm>
        </p:spPr>
        <p:txBody>
          <a:bodyPr anchor="t"/>
          <a:lstStyle>
            <a:lvl1pPr algn="l">
              <a:defRPr sz="6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2081" y="3871581"/>
            <a:ext cx="10352405" cy="1998165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82005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6401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4601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2802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1002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9203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740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5604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5648-B8AD-4554-AF1E-65B6AF61E481}" type="datetimeFigureOut">
              <a:rPr lang="es-MX" smtClean="0"/>
              <a:t>16/08/2016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A0FFE-093D-4ACC-8A0A-4CCE751486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6511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8965" y="2131379"/>
            <a:ext cx="5379191" cy="6028331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1144" y="2131379"/>
            <a:ext cx="5379191" cy="6028331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5648-B8AD-4554-AF1E-65B6AF61E481}" type="datetimeFigureOut">
              <a:rPr lang="es-MX" smtClean="0"/>
              <a:t>16/08/2016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A0FFE-093D-4ACC-8A0A-4CCE751486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643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8965" y="2044686"/>
            <a:ext cx="5381306" cy="85212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2005" indent="0">
              <a:buNone/>
              <a:defRPr sz="3000" b="1"/>
            </a:lvl2pPr>
            <a:lvl3pPr marL="1364010" indent="0">
              <a:buNone/>
              <a:defRPr sz="2700" b="1"/>
            </a:lvl3pPr>
            <a:lvl4pPr marL="2046016" indent="0">
              <a:buNone/>
              <a:defRPr sz="2400" b="1"/>
            </a:lvl4pPr>
            <a:lvl5pPr marL="2728021" indent="0">
              <a:buNone/>
              <a:defRPr sz="2400" b="1"/>
            </a:lvl5pPr>
            <a:lvl6pPr marL="3410026" indent="0">
              <a:buNone/>
              <a:defRPr sz="2400" b="1"/>
            </a:lvl6pPr>
            <a:lvl7pPr marL="4092031" indent="0">
              <a:buNone/>
              <a:defRPr sz="2400" b="1"/>
            </a:lvl7pPr>
            <a:lvl8pPr marL="4774037" indent="0">
              <a:buNone/>
              <a:defRPr sz="2400" b="1"/>
            </a:lvl8pPr>
            <a:lvl9pPr marL="5456042" indent="0">
              <a:buNone/>
              <a:defRPr sz="24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8965" y="2896812"/>
            <a:ext cx="5381306" cy="5262896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86917" y="2044686"/>
            <a:ext cx="5383420" cy="85212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2005" indent="0">
              <a:buNone/>
              <a:defRPr sz="3000" b="1"/>
            </a:lvl2pPr>
            <a:lvl3pPr marL="1364010" indent="0">
              <a:buNone/>
              <a:defRPr sz="2700" b="1"/>
            </a:lvl3pPr>
            <a:lvl4pPr marL="2046016" indent="0">
              <a:buNone/>
              <a:defRPr sz="2400" b="1"/>
            </a:lvl4pPr>
            <a:lvl5pPr marL="2728021" indent="0">
              <a:buNone/>
              <a:defRPr sz="2400" b="1"/>
            </a:lvl5pPr>
            <a:lvl6pPr marL="3410026" indent="0">
              <a:buNone/>
              <a:defRPr sz="2400" b="1"/>
            </a:lvl6pPr>
            <a:lvl7pPr marL="4092031" indent="0">
              <a:buNone/>
              <a:defRPr sz="2400" b="1"/>
            </a:lvl7pPr>
            <a:lvl8pPr marL="4774037" indent="0">
              <a:buNone/>
              <a:defRPr sz="2400" b="1"/>
            </a:lvl8pPr>
            <a:lvl9pPr marL="5456042" indent="0">
              <a:buNone/>
              <a:defRPr sz="24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86917" y="2896812"/>
            <a:ext cx="5383420" cy="5262896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5648-B8AD-4554-AF1E-65B6AF61E481}" type="datetimeFigureOut">
              <a:rPr lang="es-MX" smtClean="0"/>
              <a:t>16/08/2016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A0FFE-093D-4ACC-8A0A-4CCE751486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972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5648-B8AD-4554-AF1E-65B6AF61E481}" type="datetimeFigureOut">
              <a:rPr lang="es-MX" smtClean="0"/>
              <a:t>16/08/2016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A0FFE-093D-4ACC-8A0A-4CCE751486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1792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5648-B8AD-4554-AF1E-65B6AF61E481}" type="datetimeFigureOut">
              <a:rPr lang="es-MX" smtClean="0"/>
              <a:t>16/08/2016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A0FFE-093D-4ACC-8A0A-4CCE751486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011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8967" y="363687"/>
            <a:ext cx="4006906" cy="1547787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1768" y="363689"/>
            <a:ext cx="6808567" cy="7796022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967" y="1911476"/>
            <a:ext cx="4006906" cy="6248235"/>
          </a:xfrm>
        </p:spPr>
        <p:txBody>
          <a:bodyPr/>
          <a:lstStyle>
            <a:lvl1pPr marL="0" indent="0">
              <a:buNone/>
              <a:defRPr sz="2100"/>
            </a:lvl1pPr>
            <a:lvl2pPr marL="682005" indent="0">
              <a:buNone/>
              <a:defRPr sz="1800"/>
            </a:lvl2pPr>
            <a:lvl3pPr marL="1364010" indent="0">
              <a:buNone/>
              <a:defRPr sz="1500"/>
            </a:lvl3pPr>
            <a:lvl4pPr marL="2046016" indent="0">
              <a:buNone/>
              <a:defRPr sz="1300"/>
            </a:lvl4pPr>
            <a:lvl5pPr marL="2728021" indent="0">
              <a:buNone/>
              <a:defRPr sz="1300"/>
            </a:lvl5pPr>
            <a:lvl6pPr marL="3410026" indent="0">
              <a:buNone/>
              <a:defRPr sz="1300"/>
            </a:lvl6pPr>
            <a:lvl7pPr marL="4092031" indent="0">
              <a:buNone/>
              <a:defRPr sz="1300"/>
            </a:lvl7pPr>
            <a:lvl8pPr marL="4774037" indent="0">
              <a:buNone/>
              <a:defRPr sz="1300"/>
            </a:lvl8pPr>
            <a:lvl9pPr marL="5456042" indent="0">
              <a:buNone/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5648-B8AD-4554-AF1E-65B6AF61E481}" type="datetimeFigureOut">
              <a:rPr lang="es-MX" smtClean="0"/>
              <a:t>16/08/2016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A0FFE-093D-4ACC-8A0A-4CCE751486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837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7228" y="6394133"/>
            <a:ext cx="7307580" cy="75486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7228" y="816182"/>
            <a:ext cx="7307580" cy="5480685"/>
          </a:xfrm>
        </p:spPr>
        <p:txBody>
          <a:bodyPr/>
          <a:lstStyle>
            <a:lvl1pPr marL="0" indent="0">
              <a:buNone/>
              <a:defRPr sz="4800"/>
            </a:lvl1pPr>
            <a:lvl2pPr marL="682005" indent="0">
              <a:buNone/>
              <a:defRPr sz="4200"/>
            </a:lvl2pPr>
            <a:lvl3pPr marL="1364010" indent="0">
              <a:buNone/>
              <a:defRPr sz="3600"/>
            </a:lvl3pPr>
            <a:lvl4pPr marL="2046016" indent="0">
              <a:buNone/>
              <a:defRPr sz="3000"/>
            </a:lvl4pPr>
            <a:lvl5pPr marL="2728021" indent="0">
              <a:buNone/>
              <a:defRPr sz="3000"/>
            </a:lvl5pPr>
            <a:lvl6pPr marL="3410026" indent="0">
              <a:buNone/>
              <a:defRPr sz="3000"/>
            </a:lvl6pPr>
            <a:lvl7pPr marL="4092031" indent="0">
              <a:buNone/>
              <a:defRPr sz="3000"/>
            </a:lvl7pPr>
            <a:lvl8pPr marL="4774037" indent="0">
              <a:buNone/>
              <a:defRPr sz="3000"/>
            </a:lvl8pPr>
            <a:lvl9pPr marL="5456042" indent="0">
              <a:buNone/>
              <a:defRPr sz="3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7228" y="7148996"/>
            <a:ext cx="7307580" cy="1072032"/>
          </a:xfrm>
        </p:spPr>
        <p:txBody>
          <a:bodyPr/>
          <a:lstStyle>
            <a:lvl1pPr marL="0" indent="0">
              <a:buNone/>
              <a:defRPr sz="2100"/>
            </a:lvl1pPr>
            <a:lvl2pPr marL="682005" indent="0">
              <a:buNone/>
              <a:defRPr sz="1800"/>
            </a:lvl2pPr>
            <a:lvl3pPr marL="1364010" indent="0">
              <a:buNone/>
              <a:defRPr sz="1500"/>
            </a:lvl3pPr>
            <a:lvl4pPr marL="2046016" indent="0">
              <a:buNone/>
              <a:defRPr sz="1300"/>
            </a:lvl4pPr>
            <a:lvl5pPr marL="2728021" indent="0">
              <a:buNone/>
              <a:defRPr sz="1300"/>
            </a:lvl5pPr>
            <a:lvl6pPr marL="3410026" indent="0">
              <a:buNone/>
              <a:defRPr sz="1300"/>
            </a:lvl6pPr>
            <a:lvl7pPr marL="4092031" indent="0">
              <a:buNone/>
              <a:defRPr sz="1300"/>
            </a:lvl7pPr>
            <a:lvl8pPr marL="4774037" indent="0">
              <a:buNone/>
              <a:defRPr sz="1300"/>
            </a:lvl8pPr>
            <a:lvl9pPr marL="5456042" indent="0">
              <a:buNone/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5648-B8AD-4554-AF1E-65B6AF61E481}" type="datetimeFigureOut">
              <a:rPr lang="es-MX" smtClean="0"/>
              <a:t>16/08/2016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A0FFE-093D-4ACC-8A0A-4CCE751486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4380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8965" y="365803"/>
            <a:ext cx="10961370" cy="1522413"/>
          </a:xfrm>
          <a:prstGeom prst="rect">
            <a:avLst/>
          </a:prstGeom>
        </p:spPr>
        <p:txBody>
          <a:bodyPr vert="horz" lIns="136401" tIns="68201" rIns="136401" bIns="68201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8965" y="2131379"/>
            <a:ext cx="10961370" cy="6028331"/>
          </a:xfrm>
          <a:prstGeom prst="rect">
            <a:avLst/>
          </a:prstGeom>
        </p:spPr>
        <p:txBody>
          <a:bodyPr vert="horz" lIns="136401" tIns="68201" rIns="136401" bIns="68201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8965" y="8466306"/>
            <a:ext cx="2841837" cy="486327"/>
          </a:xfrm>
          <a:prstGeom prst="rect">
            <a:avLst/>
          </a:prstGeom>
        </p:spPr>
        <p:txBody>
          <a:bodyPr vert="horz" lIns="136401" tIns="68201" rIns="136401" bIns="68201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B5648-B8AD-4554-AF1E-65B6AF61E481}" type="datetimeFigureOut">
              <a:rPr lang="es-MX" smtClean="0"/>
              <a:t>16/08/2016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1261" y="8466306"/>
            <a:ext cx="3856778" cy="486327"/>
          </a:xfrm>
          <a:prstGeom prst="rect">
            <a:avLst/>
          </a:prstGeom>
        </p:spPr>
        <p:txBody>
          <a:bodyPr vert="horz" lIns="136401" tIns="68201" rIns="136401" bIns="68201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28498" y="8466306"/>
            <a:ext cx="2841837" cy="486327"/>
          </a:xfrm>
          <a:prstGeom prst="rect">
            <a:avLst/>
          </a:prstGeom>
        </p:spPr>
        <p:txBody>
          <a:bodyPr vert="horz" lIns="136401" tIns="68201" rIns="136401" bIns="68201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A0FFE-093D-4ACC-8A0A-4CCE751486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8124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64010" rtl="0" eaLnBrk="1" latinLnBrk="0" hangingPunct="1"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1504" indent="-511504" algn="l" defTabSz="136401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08259" indent="-426253" algn="l" defTabSz="1364010" rtl="0" eaLnBrk="1" latinLnBrk="0" hangingPunct="1">
        <a:spcBef>
          <a:spcPct val="20000"/>
        </a:spcBef>
        <a:buFont typeface="Arial" panose="020B0604020202020204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705013" indent="-341003" algn="l" defTabSz="13640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87018" indent="-341003" algn="l" defTabSz="1364010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69024" indent="-341003" algn="l" defTabSz="1364010" rtl="0" eaLnBrk="1" latinLnBrk="0" hangingPunct="1">
        <a:spcBef>
          <a:spcPct val="20000"/>
        </a:spcBef>
        <a:buFont typeface="Arial" panose="020B0604020202020204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51029" indent="-341003" algn="l" defTabSz="13640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33034" indent="-341003" algn="l" defTabSz="13640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115039" indent="-341003" algn="l" defTabSz="13640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97045" indent="-341003" algn="l" defTabSz="13640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36401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2005" algn="l" defTabSz="136401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64010" algn="l" defTabSz="136401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46016" algn="l" defTabSz="136401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28021" algn="l" defTabSz="136401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10026" algn="l" defTabSz="136401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92031" algn="l" defTabSz="136401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74037" algn="l" defTabSz="136401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56042" algn="l" defTabSz="136401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35011" y="443080"/>
            <a:ext cx="11509279" cy="8970921"/>
          </a:xfrm>
          <a:prstGeom prst="rect">
            <a:avLst/>
          </a:prstGeom>
          <a:noFill/>
        </p:spPr>
        <p:txBody>
          <a:bodyPr wrap="square" lIns="136401" tIns="68201" rIns="136401" bIns="68201" rtlCol="0">
            <a:spAutoFit/>
          </a:bodyPr>
          <a:lstStyle/>
          <a:p>
            <a:pPr algn="ctr"/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EJES DE LA NUEVA PROPUESTA CURRICULAR</a:t>
            </a: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1.-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ENSEÑANZA DE APRENDIZAJES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CLAVE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APRENDER A APRENDER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AGRUPA 3 CAMPOS:</a:t>
            </a:r>
          </a:p>
          <a:p>
            <a:pPr marL="1193509" lvl="1" indent="-511504" algn="just">
              <a:buFont typeface="+mj-lt"/>
              <a:buAutoNum type="alphaLcParenR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Lenguaje y comunicación.</a:t>
            </a:r>
          </a:p>
          <a:p>
            <a:pPr marL="1193509" lvl="1" indent="-511504" algn="just">
              <a:buFont typeface="+mj-lt"/>
              <a:buAutoNum type="alphaLcParenR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Pensamiento Matemático.</a:t>
            </a:r>
          </a:p>
          <a:p>
            <a:pPr marL="1193509" lvl="1" indent="-511504" algn="just">
              <a:buFont typeface="+mj-lt"/>
              <a:buAutoNum type="alphaLcParenR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Exploración del mundo natural y social.</a:t>
            </a:r>
          </a:p>
          <a:p>
            <a:pPr marL="1193509" lvl="1" indent="-511504" algn="just">
              <a:buFont typeface="+mj-lt"/>
              <a:buAutoNum type="alphaLcParenR"/>
            </a:pP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2.-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Desarrollo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Personal y social del estudiante.</a:t>
            </a:r>
          </a:p>
          <a:p>
            <a:pPr marL="1193509" lvl="1" indent="-511504" algn="just">
              <a:buFont typeface="+mj-lt"/>
              <a:buAutoNum type="alphaLcParenR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Actividades artísticas.</a:t>
            </a:r>
          </a:p>
          <a:p>
            <a:pPr marL="1193509" lvl="1" indent="-511504" algn="just">
              <a:buFont typeface="+mj-lt"/>
              <a:buAutoNum type="alphaLcParenR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Actividades culturales.</a:t>
            </a:r>
          </a:p>
          <a:p>
            <a:pPr marL="1193509" lvl="1" indent="-511504" algn="just">
              <a:buFont typeface="+mj-lt"/>
              <a:buAutoNum type="alphaLcParenR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Actividades deportivas</a:t>
            </a:r>
          </a:p>
          <a:p>
            <a:pPr marL="1193509" lvl="1" indent="-511504" algn="just">
              <a:buFont typeface="+mj-lt"/>
              <a:buAutoNum type="alphaLcParenR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Valores para la convivencia.</a:t>
            </a:r>
          </a:p>
          <a:p>
            <a:pPr marL="1193509" lvl="1" indent="-511504" algn="just">
              <a:buFont typeface="+mj-lt"/>
              <a:buAutoNum type="alphaLcParenR"/>
            </a:pP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3.-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AUTONOMIA CURRICULAR.</a:t>
            </a:r>
          </a:p>
          <a:p>
            <a:pPr marL="1193509" lvl="1" indent="-511504" algn="just">
              <a:buFont typeface="+mj-lt"/>
              <a:buAutoNum type="alphaLcParenR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Escuelas que enfrentan realidades distintas.</a:t>
            </a:r>
          </a:p>
          <a:p>
            <a:pPr marL="1193509" lvl="1" indent="-511504" algn="just">
              <a:buFont typeface="+mj-lt"/>
              <a:buAutoNum type="alphaLcParenR"/>
            </a:pP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MX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NUEVA PROPUESTA CURRICULAR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108259" lvl="1" indent="-426253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Cada escuela definirá una parte de sus contenidos educativos.</a:t>
            </a:r>
          </a:p>
          <a:p>
            <a:pPr lvl="1"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INCORPORANDO CURSOS:</a:t>
            </a:r>
          </a:p>
          <a:p>
            <a:pPr marL="1139205" lvl="1" indent="-457200" algn="just">
              <a:buFont typeface="+mj-lt"/>
              <a:buAutoNum type="alphaLcParenR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Robótica.</a:t>
            </a:r>
          </a:p>
          <a:p>
            <a:pPr marL="1139205" lvl="1" indent="-457200" algn="just">
              <a:buFont typeface="+mj-lt"/>
              <a:buAutoNum type="alphaLcParenR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Proyectos de impacto social en sus comunidades.</a:t>
            </a:r>
          </a:p>
          <a:p>
            <a:pPr lvl="1" algn="just"/>
            <a:endParaRPr lang="es-MX" dirty="0" smtClean="0"/>
          </a:p>
          <a:p>
            <a:pPr lvl="1"/>
            <a:endParaRPr lang="es-MX" dirty="0" smtClean="0"/>
          </a:p>
        </p:txBody>
      </p:sp>
      <p:sp>
        <p:nvSpPr>
          <p:cNvPr id="6" name="5 Cerrar llave"/>
          <p:cNvSpPr/>
          <p:nvPr/>
        </p:nvSpPr>
        <p:spPr>
          <a:xfrm>
            <a:off x="6089650" y="3847157"/>
            <a:ext cx="504056" cy="1296144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CuadroTexto"/>
          <p:cNvSpPr txBox="1"/>
          <p:nvPr/>
        </p:nvSpPr>
        <p:spPr>
          <a:xfrm>
            <a:off x="6089650" y="4135189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PARTE INTEGRAL DEL CURRICULUM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500255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101</Words>
  <Application>Microsoft Office PowerPoint</Application>
  <PresentationFormat>Doble carta (432 x 279 mm)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Roberto</dc:creator>
  <cp:lastModifiedBy>Roberto</cp:lastModifiedBy>
  <cp:revision>3</cp:revision>
  <dcterms:created xsi:type="dcterms:W3CDTF">2016-08-17T03:44:48Z</dcterms:created>
  <dcterms:modified xsi:type="dcterms:W3CDTF">2016-08-17T04:11:57Z</dcterms:modified>
</cp:coreProperties>
</file>