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79300" cy="9134475" type="ledger"/>
  <p:notesSz cx="6858000" cy="9144000"/>
  <p:defaultTextStyle>
    <a:defPPr>
      <a:defRPr lang="es-MX"/>
    </a:defPPr>
    <a:lvl1pPr marL="0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2005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4010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6016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28021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10026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92031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74037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56042" algn="l" defTabSz="136401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101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9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4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6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28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1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9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7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56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65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05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95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58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8"/>
            <a:ext cx="10352405" cy="1814208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5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200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4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60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280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1002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920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740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560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51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9"/>
            <a:ext cx="5379191" cy="602833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9"/>
            <a:ext cx="5379191" cy="602833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43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6"/>
            <a:ext cx="5381306" cy="85212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005" indent="0">
              <a:buNone/>
              <a:defRPr sz="3000" b="1"/>
            </a:lvl2pPr>
            <a:lvl3pPr marL="1364010" indent="0">
              <a:buNone/>
              <a:defRPr sz="2700" b="1"/>
            </a:lvl3pPr>
            <a:lvl4pPr marL="2046016" indent="0">
              <a:buNone/>
              <a:defRPr sz="2400" b="1"/>
            </a:lvl4pPr>
            <a:lvl5pPr marL="2728021" indent="0">
              <a:buNone/>
              <a:defRPr sz="2400" b="1"/>
            </a:lvl5pPr>
            <a:lvl6pPr marL="3410026" indent="0">
              <a:buNone/>
              <a:defRPr sz="2400" b="1"/>
            </a:lvl6pPr>
            <a:lvl7pPr marL="4092031" indent="0">
              <a:buNone/>
              <a:defRPr sz="2400" b="1"/>
            </a:lvl7pPr>
            <a:lvl8pPr marL="4774037" indent="0">
              <a:buNone/>
              <a:defRPr sz="2400" b="1"/>
            </a:lvl8pPr>
            <a:lvl9pPr marL="5456042" indent="0">
              <a:buNone/>
              <a:defRPr sz="2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2"/>
            <a:ext cx="5381306" cy="52628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7" y="2044686"/>
            <a:ext cx="5383420" cy="85212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005" indent="0">
              <a:buNone/>
              <a:defRPr sz="3000" b="1"/>
            </a:lvl2pPr>
            <a:lvl3pPr marL="1364010" indent="0">
              <a:buNone/>
              <a:defRPr sz="2700" b="1"/>
            </a:lvl3pPr>
            <a:lvl4pPr marL="2046016" indent="0">
              <a:buNone/>
              <a:defRPr sz="2400" b="1"/>
            </a:lvl4pPr>
            <a:lvl5pPr marL="2728021" indent="0">
              <a:buNone/>
              <a:defRPr sz="2400" b="1"/>
            </a:lvl5pPr>
            <a:lvl6pPr marL="3410026" indent="0">
              <a:buNone/>
              <a:defRPr sz="2400" b="1"/>
            </a:lvl6pPr>
            <a:lvl7pPr marL="4092031" indent="0">
              <a:buNone/>
              <a:defRPr sz="2400" b="1"/>
            </a:lvl7pPr>
            <a:lvl8pPr marL="4774037" indent="0">
              <a:buNone/>
              <a:defRPr sz="2400" b="1"/>
            </a:lvl8pPr>
            <a:lvl9pPr marL="5456042" indent="0">
              <a:buNone/>
              <a:defRPr sz="2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7" y="2896812"/>
            <a:ext cx="5383420" cy="52628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72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79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1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7" y="363687"/>
            <a:ext cx="4006906" cy="1547787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9"/>
            <a:ext cx="6808567" cy="779602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7" y="1911476"/>
            <a:ext cx="4006906" cy="6248235"/>
          </a:xfrm>
        </p:spPr>
        <p:txBody>
          <a:bodyPr/>
          <a:lstStyle>
            <a:lvl1pPr marL="0" indent="0">
              <a:buNone/>
              <a:defRPr sz="2100"/>
            </a:lvl1pPr>
            <a:lvl2pPr marL="682005" indent="0">
              <a:buNone/>
              <a:defRPr sz="1800"/>
            </a:lvl2pPr>
            <a:lvl3pPr marL="1364010" indent="0">
              <a:buNone/>
              <a:defRPr sz="1500"/>
            </a:lvl3pPr>
            <a:lvl4pPr marL="2046016" indent="0">
              <a:buNone/>
              <a:defRPr sz="1300"/>
            </a:lvl4pPr>
            <a:lvl5pPr marL="2728021" indent="0">
              <a:buNone/>
              <a:defRPr sz="1300"/>
            </a:lvl5pPr>
            <a:lvl6pPr marL="3410026" indent="0">
              <a:buNone/>
              <a:defRPr sz="1300"/>
            </a:lvl6pPr>
            <a:lvl7pPr marL="4092031" indent="0">
              <a:buNone/>
              <a:defRPr sz="1300"/>
            </a:lvl7pPr>
            <a:lvl8pPr marL="4774037" indent="0">
              <a:buNone/>
              <a:defRPr sz="1300"/>
            </a:lvl8pPr>
            <a:lvl9pPr marL="5456042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37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3"/>
            <a:ext cx="7307580" cy="75486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800"/>
            </a:lvl1pPr>
            <a:lvl2pPr marL="682005" indent="0">
              <a:buNone/>
              <a:defRPr sz="4200"/>
            </a:lvl2pPr>
            <a:lvl3pPr marL="1364010" indent="0">
              <a:buNone/>
              <a:defRPr sz="3600"/>
            </a:lvl3pPr>
            <a:lvl4pPr marL="2046016" indent="0">
              <a:buNone/>
              <a:defRPr sz="3000"/>
            </a:lvl4pPr>
            <a:lvl5pPr marL="2728021" indent="0">
              <a:buNone/>
              <a:defRPr sz="3000"/>
            </a:lvl5pPr>
            <a:lvl6pPr marL="3410026" indent="0">
              <a:buNone/>
              <a:defRPr sz="3000"/>
            </a:lvl6pPr>
            <a:lvl7pPr marL="4092031" indent="0">
              <a:buNone/>
              <a:defRPr sz="3000"/>
            </a:lvl7pPr>
            <a:lvl8pPr marL="4774037" indent="0">
              <a:buNone/>
              <a:defRPr sz="3000"/>
            </a:lvl8pPr>
            <a:lvl9pPr marL="5456042" indent="0">
              <a:buNone/>
              <a:defRPr sz="3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2"/>
          </a:xfrm>
        </p:spPr>
        <p:txBody>
          <a:bodyPr/>
          <a:lstStyle>
            <a:lvl1pPr marL="0" indent="0">
              <a:buNone/>
              <a:defRPr sz="2100"/>
            </a:lvl1pPr>
            <a:lvl2pPr marL="682005" indent="0">
              <a:buNone/>
              <a:defRPr sz="1800"/>
            </a:lvl2pPr>
            <a:lvl3pPr marL="1364010" indent="0">
              <a:buNone/>
              <a:defRPr sz="1500"/>
            </a:lvl3pPr>
            <a:lvl4pPr marL="2046016" indent="0">
              <a:buNone/>
              <a:defRPr sz="1300"/>
            </a:lvl4pPr>
            <a:lvl5pPr marL="2728021" indent="0">
              <a:buNone/>
              <a:defRPr sz="1300"/>
            </a:lvl5pPr>
            <a:lvl6pPr marL="3410026" indent="0">
              <a:buNone/>
              <a:defRPr sz="1300"/>
            </a:lvl6pPr>
            <a:lvl7pPr marL="4092031" indent="0">
              <a:buNone/>
              <a:defRPr sz="1300"/>
            </a:lvl7pPr>
            <a:lvl8pPr marL="4774037" indent="0">
              <a:buNone/>
              <a:defRPr sz="1300"/>
            </a:lvl8pPr>
            <a:lvl9pPr marL="5456042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38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3"/>
            <a:ext cx="10961370" cy="1522413"/>
          </a:xfrm>
          <a:prstGeom prst="rect">
            <a:avLst/>
          </a:prstGeom>
        </p:spPr>
        <p:txBody>
          <a:bodyPr vert="horz" lIns="136401" tIns="68201" rIns="136401" bIns="682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9"/>
            <a:ext cx="10961370" cy="6028331"/>
          </a:xfrm>
          <a:prstGeom prst="rect">
            <a:avLst/>
          </a:prstGeom>
        </p:spPr>
        <p:txBody>
          <a:bodyPr vert="horz" lIns="136401" tIns="68201" rIns="136401" bIns="682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7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B5648-B8AD-4554-AF1E-65B6AF61E481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7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7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A0FFE-093D-4ACC-8A0A-4CCE75148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12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6401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1504" indent="-511504" algn="l" defTabSz="136401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8259" indent="-426253" algn="l" defTabSz="13640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5013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7018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9024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51029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33034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15039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97045" indent="-341003" algn="l" defTabSz="13640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2005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4010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6016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8021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0026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92031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74037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56042" algn="l" defTabSz="136401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5011" y="443080"/>
            <a:ext cx="11509279" cy="8970921"/>
          </a:xfrm>
          <a:prstGeom prst="rect">
            <a:avLst/>
          </a:prstGeom>
          <a:noFill/>
        </p:spPr>
        <p:txBody>
          <a:bodyPr wrap="square" lIns="136401" tIns="68201" rIns="136401" bIns="68201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EJES DE LA NUEVA PROPUESTA CURRICULAR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 DE APRENDIZAJES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CLAVE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APRENDER A APRENDER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AGRUPA 3 CAMPOS: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Lenguaje y comunicación.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Pensamiento Matemático.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Exploración del mundo natural y social.</a:t>
            </a:r>
          </a:p>
          <a:p>
            <a:pPr marL="1193509" lvl="1" indent="-511504" algn="just">
              <a:buFont typeface="+mj-lt"/>
              <a:buAutoNum type="alphaLcParenR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y social del estudiante.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artísticas.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culturales.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deportivas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Valores para la convivencia.</a:t>
            </a:r>
          </a:p>
          <a:p>
            <a:pPr marL="1193509" lvl="1" indent="-511504" algn="just">
              <a:buFont typeface="+mj-lt"/>
              <a:buAutoNum type="alphaLcParenR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AUTONOMIA CURRICULAR.</a:t>
            </a:r>
          </a:p>
          <a:p>
            <a:pPr marL="1193509" lvl="1" indent="-511504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Escuelas que enfrentan realidades distintas.</a:t>
            </a:r>
          </a:p>
          <a:p>
            <a:pPr marL="1193509" lvl="1" indent="-511504" algn="just">
              <a:buFont typeface="+mj-lt"/>
              <a:buAutoNum type="alphaLcParenR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NUEVA PROPUESTA CURRICULAR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08259" lvl="1" indent="-426253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 escuela definirá una parte de sus contenidos educativos.</a:t>
            </a: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INCORPORANDO CURSOS:</a:t>
            </a:r>
          </a:p>
          <a:p>
            <a:pPr marL="1139205" lvl="1" indent="-457200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Robótica.</a:t>
            </a:r>
          </a:p>
          <a:p>
            <a:pPr marL="1139205" lvl="1" indent="-457200" algn="just">
              <a:buFont typeface="+mj-lt"/>
              <a:buAutoNum type="alphaLcParenR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Proyectos de impacto social en sus comunidades.</a:t>
            </a:r>
          </a:p>
          <a:p>
            <a:pPr lvl="1" algn="just"/>
            <a:endParaRPr lang="es-MX" dirty="0" smtClean="0"/>
          </a:p>
          <a:p>
            <a:pPr lvl="1"/>
            <a:endParaRPr lang="es-MX" dirty="0" smtClean="0"/>
          </a:p>
        </p:txBody>
      </p:sp>
      <p:sp>
        <p:nvSpPr>
          <p:cNvPr id="6" name="5 Cerrar llave"/>
          <p:cNvSpPr/>
          <p:nvPr/>
        </p:nvSpPr>
        <p:spPr>
          <a:xfrm>
            <a:off x="6089650" y="3847157"/>
            <a:ext cx="504056" cy="129614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6089650" y="4135189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PARTE INTEGRAL DEL CURRICULUM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0025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</Words>
  <Application>Microsoft Office PowerPoint</Application>
  <PresentationFormat>Doble carta (432 x 279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</cp:lastModifiedBy>
  <cp:revision>3</cp:revision>
  <dcterms:created xsi:type="dcterms:W3CDTF">2016-08-17T03:44:48Z</dcterms:created>
  <dcterms:modified xsi:type="dcterms:W3CDTF">2016-08-17T04:11:57Z</dcterms:modified>
</cp:coreProperties>
</file>