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3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CC4BF-E0C1-4B4B-9E9D-85FBC643906C}" type="datetimeFigureOut">
              <a:rPr lang="es-MX" smtClean="0"/>
              <a:t>16/08/2016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2EB2-69A0-4AA0-9E4E-65B913C29D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7168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CC4BF-E0C1-4B4B-9E9D-85FBC643906C}" type="datetimeFigureOut">
              <a:rPr lang="es-MX" smtClean="0"/>
              <a:t>16/08/2016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2EB2-69A0-4AA0-9E4E-65B913C29D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1146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CC4BF-E0C1-4B4B-9E9D-85FBC643906C}" type="datetimeFigureOut">
              <a:rPr lang="es-MX" smtClean="0"/>
              <a:t>16/08/2016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2EB2-69A0-4AA0-9E4E-65B913C29D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9048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CC4BF-E0C1-4B4B-9E9D-85FBC643906C}" type="datetimeFigureOut">
              <a:rPr lang="es-MX" smtClean="0"/>
              <a:t>16/08/2016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2EB2-69A0-4AA0-9E4E-65B913C29D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6416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CC4BF-E0C1-4B4B-9E9D-85FBC643906C}" type="datetimeFigureOut">
              <a:rPr lang="es-MX" smtClean="0"/>
              <a:t>16/08/2016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2EB2-69A0-4AA0-9E4E-65B913C29D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400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CC4BF-E0C1-4B4B-9E9D-85FBC643906C}" type="datetimeFigureOut">
              <a:rPr lang="es-MX" smtClean="0"/>
              <a:t>16/08/2016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2EB2-69A0-4AA0-9E4E-65B913C29D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798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CC4BF-E0C1-4B4B-9E9D-85FBC643906C}" type="datetimeFigureOut">
              <a:rPr lang="es-MX" smtClean="0"/>
              <a:t>16/08/2016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2EB2-69A0-4AA0-9E4E-65B913C29D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0692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CC4BF-E0C1-4B4B-9E9D-85FBC643906C}" type="datetimeFigureOut">
              <a:rPr lang="es-MX" smtClean="0"/>
              <a:t>16/08/2016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2EB2-69A0-4AA0-9E4E-65B913C29D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7054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CC4BF-E0C1-4B4B-9E9D-85FBC643906C}" type="datetimeFigureOut">
              <a:rPr lang="es-MX" smtClean="0"/>
              <a:t>16/08/2016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2EB2-69A0-4AA0-9E4E-65B913C29D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319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CC4BF-E0C1-4B4B-9E9D-85FBC643906C}" type="datetimeFigureOut">
              <a:rPr lang="es-MX" smtClean="0"/>
              <a:t>16/08/2016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2EB2-69A0-4AA0-9E4E-65B913C29D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39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CC4BF-E0C1-4B4B-9E9D-85FBC643906C}" type="datetimeFigureOut">
              <a:rPr lang="es-MX" smtClean="0"/>
              <a:t>16/08/2016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2EB2-69A0-4AA0-9E4E-65B913C29D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5987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CC4BF-E0C1-4B4B-9E9D-85FBC643906C}" type="datetimeFigureOut">
              <a:rPr lang="es-MX" smtClean="0"/>
              <a:t>16/08/2016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52EB2-69A0-4AA0-9E4E-65B913C29D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6624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83568" y="404664"/>
            <a:ext cx="784887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IDENTIFICAR Y SELECCIONAR CONTENIDOS PRIORITARIOS.</a:t>
            </a:r>
          </a:p>
          <a:p>
            <a:endParaRPr lang="es-MX" dirty="0"/>
          </a:p>
          <a:p>
            <a:pPr algn="just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.- Una de las tareas clave para la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construcción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 esta propuesta curricular ha sido la de identificar los contenidos fundamentales que permitan a los profesores poner énfasis en los aprendizajes </a:t>
            </a:r>
            <a:r>
              <a:rPr lang="es-MX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imprescindibles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para que los alumnos alcancen los objetivos de cada asignatura, grado y nivel, y con ello gradualmente logren el perfil de egreso de la Educación Básica.</a:t>
            </a:r>
          </a:p>
          <a:p>
            <a:pPr algn="just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 este ejercicio de identificar contenidos se aplicaron cuatro criterios.</a:t>
            </a:r>
          </a:p>
        </p:txBody>
      </p:sp>
    </p:spTree>
    <p:extLst>
      <p:ext uri="{BB962C8B-B14F-4D97-AF65-F5344CB8AC3E}">
        <p14:creationId xmlns:p14="http://schemas.microsoft.com/office/powerpoint/2010/main" val="3964390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476672"/>
            <a:ext cx="828092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CRITERIOS PARA LA IDENTIFICACION DE CONTENIDOS</a:t>
            </a:r>
          </a:p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1.- NATURALEZA DE LOS CONTENIDOS.</a:t>
            </a:r>
          </a:p>
          <a:p>
            <a:pPr algn="just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a).- Contenidos disciplinares (el acceso a la cultura, el razonamiento matemático, habilidades de observación e indagación.</a:t>
            </a:r>
          </a:p>
          <a:p>
            <a:pPr algn="just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b).- preparar tanto la mente como el cuerpo(ejercicio físico, desarrollo emocional, la creatividad, construcción de identidad, de la formación de valores que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favorezcan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 conocimiento inter e intrapersonal.</a:t>
            </a:r>
          </a:p>
          <a:p>
            <a:pPr algn="just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2.- INFORMACION VS APRENDIZAJE.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).- Contenidos que permitan al alumno ver que hay distintas maneras de construir conocimientos.</a:t>
            </a:r>
          </a:p>
          <a:p>
            <a:pPr algn="just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b).- contenidos que hagan visibles las varias formas posibles de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razonar 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dentro de una misma disciplina.</a:t>
            </a:r>
          </a:p>
          <a:p>
            <a:pPr algn="just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c).-Contenidos que ofrezcan evidencias de la relatividad del conocimiento .</a:t>
            </a:r>
          </a:p>
          <a:p>
            <a:pPr algn="just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d).- El valor de un contenido se expresa realmente cuando el contenido se ha puesto en juego en el aula.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072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476672"/>
            <a:ext cx="828092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3.- BALANCE ENTRE CANTIDAD DE TEMAS Y CALIDAD DE LOS APRENDIZAJES.</a:t>
            </a:r>
          </a:p>
          <a:p>
            <a:pPr algn="just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a).- La incorporación de un contenido importante puede requerir el descarte del otro</a:t>
            </a:r>
          </a:p>
          <a:p>
            <a:pPr algn="just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(Consolidar aprendizajes relevantes y duraderos)</a:t>
            </a:r>
          </a:p>
          <a:p>
            <a:pPr algn="just"/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4.- FAMILIARIDAD DEL MAESTRO CON LOS TEMAS DE ENSEÑANZA.</a:t>
            </a:r>
          </a:p>
          <a:p>
            <a:pPr algn="just"/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a).- recupere contenidos que cumplan los criterios antes mencionados y que hayan formado parte del currículo de la Educación Básica desde hace tiempo.</a:t>
            </a:r>
          </a:p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44403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291</Words>
  <Application>Microsoft Office PowerPoint</Application>
  <PresentationFormat>Presentación en pantalla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Roberto</dc:creator>
  <cp:lastModifiedBy>Roberto</cp:lastModifiedBy>
  <cp:revision>6</cp:revision>
  <dcterms:created xsi:type="dcterms:W3CDTF">2016-08-17T02:14:43Z</dcterms:created>
  <dcterms:modified xsi:type="dcterms:W3CDTF">2016-08-17T04:09:56Z</dcterms:modified>
</cp:coreProperties>
</file>